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7" r:id="rId4"/>
    <p:sldId id="262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7" d="100"/>
          <a:sy n="37" d="100"/>
        </p:scale>
        <p:origin x="-2232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Елена\Desktop\сайт\кузьминых\14-02-2018_19-55-34\IMG_73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сайт\кузьминых\14-02-2018_19-55-34\IMG_7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Desktop\сайт\кузьминых\14-02-2018_19-55-34\IMG_7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лена\Desktop\сайт\кузьминых\14-02-2018_19-55-34\IMG_73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Елена\Desktop\сайт\кузьминых\14-02-2018_19-55-34\IMG_73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Насим</cp:lastModifiedBy>
  <cp:revision>3</cp:revision>
  <dcterms:created xsi:type="dcterms:W3CDTF">2018-02-14T19:48:52Z</dcterms:created>
  <dcterms:modified xsi:type="dcterms:W3CDTF">2018-02-14T20:47:43Z</dcterms:modified>
</cp:coreProperties>
</file>